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5"/>
  </p:notesMasterIdLst>
  <p:sldIdLst>
    <p:sldId id="306" r:id="rId2"/>
    <p:sldId id="305" r:id="rId3"/>
    <p:sldId id="307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8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105CEE7-4AA5-4917-A17D-BBF60994537F}">
  <a:tblStyle styleId="{D105CEE7-4AA5-4917-A17D-BBF60994537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342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29697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2822775" y="2161800"/>
            <a:ext cx="34983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»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⋄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●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○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2400"/>
              <a:buFont typeface="Oswald"/>
              <a:buChar char="■"/>
              <a:defRPr sz="2400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grpSp>
        <p:nvGrpSpPr>
          <p:cNvPr id="41" name="Google Shape;41;p4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42" name="Google Shape;42;p4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43;p4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44;p4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45;p4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grpSp>
        <p:nvGrpSpPr>
          <p:cNvPr id="47" name="Google Shape;47;p4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48" name="Google Shape;48;p4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" name="Google Shape;49;p4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0" name="Google Shape;50;p4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51;p4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2" name="Google Shape;52;p4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53" name="Google Shape;53;p4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 rtl="0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13605"/>
            <a:ext cx="8376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 АВГУСТОВСКОЙ  КОНФЕРЕНЦИИ ПЕДАГОГИЧЕСКИХ  РАБОТНИКОВ  ГОРОДА  ПОКАЧИ  В 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 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ГОДУ: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31590"/>
            <a:ext cx="8496944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ru-RU" sz="2000" b="1" dirty="0" smtClean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1.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Обеспеч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ить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исполнение показателей муниципального образования город </a:t>
            </a:r>
            <a:r>
              <a:rPr lang="ru-RU" sz="2000" b="1" dirty="0" err="1" smtClean="0">
                <a:solidFill>
                  <a:srgbClr val="002060"/>
                </a:solidFill>
                <a:latin typeface="Gabriola" pitchFamily="82" charset="0"/>
              </a:rPr>
              <a:t>Покачи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национальных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проектов 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«Образование» и «Демография» в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части ответственности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муниципального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образования.</a:t>
            </a:r>
          </a:p>
          <a:p>
            <a:pPr algn="just"/>
            <a:endParaRPr lang="ru-RU" sz="1100" b="1" dirty="0" smtClean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2. Приступить с 1 сентября 2021 года  к реализации проекта Центр образования естественно-научной и технологической направленности «Точка роста» на базе МАОУ СОШ №4.</a:t>
            </a:r>
          </a:p>
          <a:p>
            <a:pPr marL="457200" indent="-457200">
              <a:buFont typeface="+mj-lt"/>
              <a:buAutoNum type="arabicPeriod"/>
            </a:pPr>
            <a:endParaRPr lang="ru-RU" sz="800" b="1" dirty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3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О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беспечить 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100% 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доступность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дошкольного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образования для детей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в возрасте от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1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 года до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7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лет.</a:t>
            </a:r>
          </a:p>
          <a:p>
            <a:endParaRPr lang="ru-RU" sz="1200" b="1" dirty="0" smtClean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4. Обеспечить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с 1 сентября 2021 года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реализацию в дошкольных и общеобразовательных организациях  города реализацию программ воспитания обучающихся.</a:t>
            </a:r>
            <a:endParaRPr lang="ru-RU" sz="2000" b="1" dirty="0" smtClean="0">
              <a:solidFill>
                <a:srgbClr val="002060"/>
              </a:solidFill>
              <a:latin typeface="Gabriola" pitchFamily="82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800" b="1" dirty="0">
              <a:solidFill>
                <a:srgbClr val="00206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82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31591"/>
            <a:ext cx="871296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4"/>
            </a:pPr>
            <a:endParaRPr lang="ru-RU" sz="800" b="1" dirty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5.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Обеспечить создание необходимых условий для охраны и укрепления здоровья обучающихся, реализации ФГОС для детей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ОВЗ и интеллектуальными нарушениями.</a:t>
            </a:r>
            <a:endParaRPr lang="ru-RU" sz="2000" b="1" dirty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endParaRPr lang="ru-RU" sz="1200" b="1" dirty="0" smtClean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6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. Усилить воспитательную функцию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школы,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направленную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на развитие высоконравственной личности, разделяющей российские традиционные духовные ценности, обладающей актуальными знаниями и умениями, способной реализовать свой потенциал в условиях современного общества, готовой к мирному созиданию и защите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Родины через обновление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содержания воспитания, внедрение форм и методов, основанных на лучшем педагогическом опыте в сфере воспитания и способствующих совершенствованию и эффективной реализации воспитательного компонента федеральных государственных образовательных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стандартов.</a:t>
            </a:r>
          </a:p>
          <a:p>
            <a:pPr algn="just"/>
            <a:endParaRPr lang="ru-RU" sz="1200" b="1" dirty="0" smtClean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7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. Обеспечить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совершенствование деятельности классных  руководителей, повышение уровня их компетенций.</a:t>
            </a:r>
          </a:p>
          <a:p>
            <a:pPr algn="just"/>
            <a:endParaRPr lang="ru-RU" sz="1200" b="1" dirty="0" smtClean="0">
              <a:solidFill>
                <a:srgbClr val="002060"/>
              </a:solidFill>
              <a:latin typeface="Gabriola" pitchFamily="82" charset="0"/>
            </a:endParaRPr>
          </a:p>
          <a:p>
            <a:endParaRPr lang="ru-RU" sz="800" b="1" dirty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endParaRPr lang="ru-RU" sz="1200" b="1" dirty="0" smtClean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 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Gabriola" pitchFamily="82" charset="0"/>
            </a:endParaRPr>
          </a:p>
          <a:p>
            <a:pPr marL="457200" indent="-457200"/>
            <a:endParaRPr lang="ru-RU" sz="2000" b="1" dirty="0">
              <a:solidFill>
                <a:srgbClr val="002060"/>
              </a:solidFill>
              <a:latin typeface="Gabriola" pitchFamily="82" charset="0"/>
            </a:endParaRPr>
          </a:p>
          <a:p>
            <a:pPr marL="457200" indent="-457200"/>
            <a:endParaRPr lang="ru-RU" sz="2000" b="1" dirty="0">
              <a:solidFill>
                <a:srgbClr val="002060"/>
              </a:solidFill>
              <a:latin typeface="Gabriola" pitchFamily="82" charset="0"/>
            </a:endParaRPr>
          </a:p>
          <a:p>
            <a:endParaRPr lang="ru-RU" sz="2000" b="1" dirty="0">
              <a:solidFill>
                <a:srgbClr val="002060"/>
              </a:solidFill>
              <a:latin typeface="Gabriola" pitchFamily="82" charset="0"/>
            </a:endParaRPr>
          </a:p>
          <a:p>
            <a:pPr marL="285750" indent="-285750">
              <a:buFont typeface="Wingdings" pitchFamily="2" charset="2"/>
              <a:buChar char="q"/>
            </a:pPr>
            <a:endParaRPr lang="ru-RU" sz="2000" b="1" dirty="0">
              <a:solidFill>
                <a:srgbClr val="002060"/>
              </a:solidFill>
              <a:latin typeface="Gabriola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13605"/>
            <a:ext cx="8376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 АВГУСТОВСКОЙ  КОНФЕРЕНЦИИ ПЕДАГОГИЧЕСКИХ  РАБОТНИКОВ  ГОРОДА  ПОКАЧИ  В 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 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ГОДУ: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62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987574"/>
            <a:ext cx="824440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8.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Обеспечить  проведение  объективной  оценки образовательных результатов обучения на каждом этапе освоения образовательной программы.</a:t>
            </a:r>
          </a:p>
          <a:p>
            <a:pPr algn="just"/>
            <a:endParaRPr lang="ru-RU" sz="1200" b="1" dirty="0" smtClean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9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.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Продолжить участие </a:t>
            </a:r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МАОУ СОШ №2 в реализации федерального проекта «500+».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10.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Обеспечить реализацию ФГОС СОО на параллели 11-х классов и подготовиться  к реализации ФГОС НОО и ФГОС ООО в редакции от 31.05.2021.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Gabriola" pitchFamily="82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Gabriola" pitchFamily="82" charset="0"/>
              </a:rPr>
              <a:t>11. </a:t>
            </a:r>
            <a:r>
              <a:rPr lang="ru-RU" sz="2000" b="1" dirty="0">
                <a:solidFill>
                  <a:srgbClr val="002060"/>
                </a:solidFill>
                <a:latin typeface="Gabriola" pitchFamily="82" charset="0"/>
              </a:rPr>
              <a:t>Продолжить работу по повышению  качества  подготовки обучающихся ко всем этапам Всероссийской олимпиады школьников.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Gabriola" pitchFamily="82" charset="0"/>
            </a:endParaRPr>
          </a:p>
          <a:p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113605"/>
            <a:ext cx="8376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 АВГУСТОВСКОЙ  КОНФЕРЕНЦИИ ПЕДАГОГИЧЕСКИХ  РАБОТНИКОВ  ГОРОДА  ПОКАЧИ  В 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 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ГОДУ: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0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252729"/>
      </a:dk1>
      <a:lt1>
        <a:srgbClr val="FFFFFF"/>
      </a:lt1>
      <a:dk2>
        <a:srgbClr val="607896"/>
      </a:dk2>
      <a:lt2>
        <a:srgbClr val="DFE4E9"/>
      </a:lt2>
      <a:accent1>
        <a:srgbClr val="3796BF"/>
      </a:accent1>
      <a:accent2>
        <a:srgbClr val="4BB5D9"/>
      </a:accent2>
      <a:accent3>
        <a:srgbClr val="81D1EC"/>
      </a:accent3>
      <a:accent4>
        <a:srgbClr val="FF9900"/>
      </a:accent4>
      <a:accent5>
        <a:srgbClr val="FFCB50"/>
      </a:accent5>
      <a:accent6>
        <a:srgbClr val="A9C747"/>
      </a:accent6>
      <a:hlink>
        <a:srgbClr val="60789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9077</TotalTime>
  <Words>303</Words>
  <Application>Microsoft Office PowerPoint</Application>
  <PresentationFormat>Экран (16:9)</PresentationFormat>
  <Paragraphs>31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Wolsey template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 национальных целей и стратегических задач к новому качеству образования</dc:title>
  <dc:creator>Янц Наталья Игоревна</dc:creator>
  <cp:lastModifiedBy>Хромова Ирина Владимировна</cp:lastModifiedBy>
  <cp:revision>123</cp:revision>
  <dcterms:modified xsi:type="dcterms:W3CDTF">2021-08-23T07:22:43Z</dcterms:modified>
</cp:coreProperties>
</file>