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5"/>
  </p:notesMasterIdLst>
  <p:sldIdLst>
    <p:sldId id="306" r:id="rId2"/>
    <p:sldId id="305" r:id="rId3"/>
    <p:sldId id="30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8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105CEE7-4AA5-4917-A17D-BBF60994537F}">
  <a:tblStyle styleId="{D105CEE7-4AA5-4917-A17D-BBF6099453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29697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2822775" y="2161800"/>
            <a:ext cx="34983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»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●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○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■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42" name="Google Shape;42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grpSp>
        <p:nvGrpSpPr>
          <p:cNvPr id="47" name="Google Shape;47;p4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48" name="Google Shape;48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49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" name="Google Shape;50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51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52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3605"/>
            <a:ext cx="837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 АВГУСТОВСКОЙ  КОНФЕРЕНЦИИ ПЕДАГОГИЧЕСКИХ  РАБОТНИКОВ  ГОРОДА  ПОКАЧИ  В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ГОДУ: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31590"/>
            <a:ext cx="849694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ru-RU" sz="20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1.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Обеспеч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ить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исполнение показателей муниципального образования город </a:t>
            </a:r>
            <a:r>
              <a:rPr lang="ru-RU" sz="2000" b="1" dirty="0" err="1" smtClean="0">
                <a:solidFill>
                  <a:srgbClr val="002060"/>
                </a:solidFill>
                <a:latin typeface="Gabriola" pitchFamily="82" charset="0"/>
              </a:rPr>
              <a:t>Покачи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национальных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проектов 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«Образование» и «Демография» в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части ответственности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муниципального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образования.</a:t>
            </a:r>
          </a:p>
          <a:p>
            <a:pPr algn="just"/>
            <a:endParaRPr lang="ru-RU" sz="11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2. Приступить с 1 сентября 2021 года  к реализации проекта Центр образования естественно-научной и технологической направленности «Точка роста» на базе МАОУ СОШ №4.</a:t>
            </a:r>
          </a:p>
          <a:p>
            <a:pPr marL="457200" indent="-457200">
              <a:buFont typeface="+mj-lt"/>
              <a:buAutoNum type="arabicPeriod"/>
            </a:pPr>
            <a:endParaRPr lang="ru-RU" sz="800" b="1" dirty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беспечить 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100% 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доступность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дошкольного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образования для детей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в возрасте от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 года до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7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лет.</a:t>
            </a:r>
          </a:p>
          <a:p>
            <a:endParaRPr lang="ru-RU" sz="12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4. Обеспечить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с 1 сентября 2021 года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реализацию в дошкольных и общеобразовательных организациях  города реализацию программ воспитания обучающихся.</a:t>
            </a:r>
            <a:endParaRPr lang="ru-RU" sz="20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800" b="1" dirty="0">
              <a:solidFill>
                <a:srgbClr val="00206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31591"/>
            <a:ext cx="871296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endParaRPr lang="ru-RU" sz="800" b="1" dirty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5.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Обеспечить создание необходимых условий для охраны и укрепления здоровья обучающихся, реализации ФГОС для детей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ОВЗ и интеллектуальными нарушениями.</a:t>
            </a:r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endParaRPr lang="ru-RU" sz="12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6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. Усилить воспитательную функцию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школы,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направленную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на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Родины через обновление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содержания воспитания, внедрение форм и методов, основанных на лучшем педагогическом опыте в сфере воспитания и способствующих совершенствованию и эффективной реализации воспитательного компонента федеральных государственных образовательных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стандартов.</a:t>
            </a:r>
          </a:p>
          <a:p>
            <a:pPr algn="just"/>
            <a:endParaRPr lang="ru-RU" sz="12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7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. Обеспечить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совершенствование деятельности классных  руководителей, повышение уровня их компетенций.</a:t>
            </a:r>
          </a:p>
          <a:p>
            <a:pPr algn="just"/>
            <a:endParaRPr lang="ru-RU" sz="12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endParaRPr lang="ru-RU" sz="800" b="1" dirty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endParaRPr lang="ru-RU" sz="12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pPr marL="457200" indent="-457200"/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pPr marL="457200" indent="-457200"/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3605"/>
            <a:ext cx="837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 АВГУСТОВСКОЙ  КОНФЕРЕНЦИИ ПЕДАГОГИЧЕСКИХ  РАБОТНИКОВ  ГОРОДА  ПОКАЧИ  В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ГОДУ: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87574"/>
            <a:ext cx="824440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8.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Обеспечить  проведение  объективной  оценки образовательных результатов обучения на каждом этапе освоения образовательной программы.</a:t>
            </a:r>
          </a:p>
          <a:p>
            <a:pPr algn="just"/>
            <a:endParaRPr lang="ru-RU" sz="12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9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Продолжить участие </a:t>
            </a:r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МАОУ СОШ №2 в реализации федерального проекта «500+».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10.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Обеспечить реализацию ФГОС СОО на параллели 11-х классов и подготовиться  к реализации ФГОС НОО и ФГОС ООО в редакции от 31.05.2021.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Gabriola" pitchFamily="82" charset="0"/>
              </a:rPr>
              <a:t>11. </a:t>
            </a:r>
            <a:r>
              <a:rPr lang="ru-RU" sz="2000" b="1" dirty="0">
                <a:solidFill>
                  <a:srgbClr val="002060"/>
                </a:solidFill>
                <a:latin typeface="Gabriola" pitchFamily="82" charset="0"/>
              </a:rPr>
              <a:t>Продолжить работу по повышению  качества  подготовки обучающихся ко всем этапам Всероссийской олимпиады школьников.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Gabriola" pitchFamily="82" charset="0"/>
            </a:endParaRP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13605"/>
            <a:ext cx="837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 АВГУСТОВСКОЙ  КОНФЕРЕНЦИИ ПЕДАГОГИЧЕСКИХ  РАБОТНИКОВ  ГОРОДА  ПОКАЧИ  В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ГОДУ: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9077</TotalTime>
  <Words>303</Words>
  <Application>Microsoft Office PowerPoint</Application>
  <PresentationFormat>Экран (16:9)</PresentationFormat>
  <Paragraphs>31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Wolsey template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национальных целей и стратегических задач к новому качеству образования</dc:title>
  <dc:creator>Янц Наталья Игоревна</dc:creator>
  <cp:lastModifiedBy>Хромова Ирина Владимировна</cp:lastModifiedBy>
  <cp:revision>123</cp:revision>
  <dcterms:modified xsi:type="dcterms:W3CDTF">2021-08-23T07:22:43Z</dcterms:modified>
</cp:coreProperties>
</file>